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32" r:id="rId2"/>
    <p:sldMasterId id="2147483744" r:id="rId3"/>
    <p:sldMasterId id="2147483756" r:id="rId4"/>
    <p:sldMasterId id="2147483768" r:id="rId5"/>
    <p:sldMasterId id="2147483804" r:id="rId6"/>
    <p:sldMasterId id="2147483816" r:id="rId7"/>
  </p:sldMasterIdLst>
  <p:sldIdLst>
    <p:sldId id="256" r:id="rId8"/>
    <p:sldId id="273" r:id="rId9"/>
    <p:sldId id="276" r:id="rId10"/>
    <p:sldId id="257" r:id="rId11"/>
    <p:sldId id="260" r:id="rId12"/>
    <p:sldId id="259" r:id="rId13"/>
    <p:sldId id="266" r:id="rId14"/>
    <p:sldId id="274" r:id="rId15"/>
    <p:sldId id="261" r:id="rId16"/>
    <p:sldId id="275" r:id="rId17"/>
    <p:sldId id="262" r:id="rId18"/>
    <p:sldId id="263" r:id="rId19"/>
    <p:sldId id="265" r:id="rId20"/>
    <p:sldId id="268" r:id="rId21"/>
    <p:sldId id="271" r:id="rId22"/>
    <p:sldId id="272" r:id="rId23"/>
    <p:sldId id="270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6600"/>
    <a:srgbClr val="FF3399"/>
    <a:srgbClr val="0033CC"/>
    <a:srgbClr val="33CC33"/>
    <a:srgbClr val="0082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A57D08-AD22-47F8-BF09-EDFF9CCEB91A}" type="datetimeFigureOut">
              <a:rPr lang="ru-RU" smtClean="0"/>
              <a:pPr>
                <a:defRPr/>
              </a:pPr>
              <a:t>22.01.2022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B9B690-E76A-487D-912F-878F5771EF8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9F778C-DDEB-41DB-8FD2-58ABFFBC79A4}" type="datetimeFigureOut">
              <a:rPr lang="ru-RU" smtClean="0"/>
              <a:pPr>
                <a:defRPr/>
              </a:pPr>
              <a:t>22.01.2022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2FFF7-2191-4B3A-9E46-7702B4B8AF5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FF25E1-31CF-48DD-BB3F-C8824094DE5F}" type="datetimeFigureOut">
              <a:rPr lang="ru-RU" smtClean="0"/>
              <a:pPr>
                <a:defRPr/>
              </a:pPr>
              <a:t>22.01.2022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790C5D-E3BA-4F5E-A1DF-E38C2BBBFA5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7A57D08-AD22-47F8-BF09-EDFF9CCEB91A}" type="datetimeFigureOut">
              <a:rPr lang="ru-RU" smtClean="0"/>
              <a:pPr>
                <a:defRPr/>
              </a:pPr>
              <a:t>22.01.2022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1B9B690-E76A-487D-912F-878F5771EF8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199817-43DA-4A7D-9F9C-DCC05A175DA0}" type="datetimeFigureOut">
              <a:rPr lang="ru-RU" smtClean="0"/>
              <a:pPr>
                <a:defRPr/>
              </a:pPr>
              <a:t>22.01.2022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1A039A-B675-44B3-BA55-FC701CD226F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55950F-FB3C-4694-A26A-B4B07DBAB7FA}" type="datetimeFigureOut">
              <a:rPr lang="ru-RU" smtClean="0"/>
              <a:pPr>
                <a:defRPr/>
              </a:pPr>
              <a:t>22.01.2022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580E24-7716-44DD-AFAB-90E5547C558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E11BD8-4763-47D1-B25C-4C88127B6F37}" type="datetimeFigureOut">
              <a:rPr lang="ru-RU" smtClean="0"/>
              <a:pPr>
                <a:defRPr/>
              </a:pPr>
              <a:t>22.01.2022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04AD5A-412E-41E6-8626-528A4C4FB3C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03F050-7D65-4255-82E6-8D11B2A97CCC}" type="datetimeFigureOut">
              <a:rPr lang="ru-RU" smtClean="0"/>
              <a:pPr>
                <a:defRPr/>
              </a:pPr>
              <a:t>22.01.2022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64B6CA-5372-455D-A166-0FAF8872639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10F55D-C485-432F-92DF-4D1B467C4E68}" type="datetimeFigureOut">
              <a:rPr lang="ru-RU" smtClean="0"/>
              <a:pPr>
                <a:defRPr/>
              </a:pPr>
              <a:t>22.01.2022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06F7C2-3040-416E-AF93-E94404C080F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DFCC9C-D215-40EA-8116-B916C0252927}" type="datetimeFigureOut">
              <a:rPr lang="ru-RU" smtClean="0"/>
              <a:pPr>
                <a:defRPr/>
              </a:pPr>
              <a:t>22.01.2022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E0442E-7E57-4637-8E4B-F13FDA4E670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pPr>
              <a:defRPr/>
            </a:pPr>
            <a:fld id="{DB4190C2-6BBF-43F1-B980-E4B7F46EC839}" type="datetimeFigureOut">
              <a:rPr lang="ru-RU" smtClean="0"/>
              <a:pPr>
                <a:defRPr/>
              </a:pPr>
              <a:t>22.01.2022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964FF4-528D-4E3B-8DF9-F95C18685F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199817-43DA-4A7D-9F9C-DCC05A175DA0}" type="datetimeFigureOut">
              <a:rPr lang="ru-RU" smtClean="0"/>
              <a:pPr>
                <a:defRPr/>
              </a:pPr>
              <a:t>22.01.2022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1A039A-B675-44B3-BA55-FC701CD226F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981AFEA-4149-4D0E-96CE-C2E0637368D4}" type="datetimeFigureOut">
              <a:rPr lang="ru-RU" smtClean="0"/>
              <a:pPr>
                <a:defRPr/>
              </a:pPr>
              <a:t>22.01.2022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932FE93-DFA8-44B0-92BA-D60DC17D4EA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9F778C-DDEB-41DB-8FD2-58ABFFBC79A4}" type="datetimeFigureOut">
              <a:rPr lang="ru-RU" smtClean="0"/>
              <a:pPr>
                <a:defRPr/>
              </a:pPr>
              <a:t>22.01.2022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2FFF7-2191-4B3A-9E46-7702B4B8AF5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FF25E1-31CF-48DD-BB3F-C8824094DE5F}" type="datetimeFigureOut">
              <a:rPr lang="ru-RU" smtClean="0"/>
              <a:pPr>
                <a:defRPr/>
              </a:pPr>
              <a:t>22.01.2022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790C5D-E3BA-4F5E-A1DF-E38C2BBBFA5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A57D08-AD22-47F8-BF09-EDFF9CCEB91A}" type="datetimeFigureOut">
              <a:rPr lang="ru-RU" smtClean="0"/>
              <a:pPr>
                <a:defRPr/>
              </a:pPr>
              <a:t>22.01.2022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B9B690-E76A-487D-912F-878F5771EF8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199817-43DA-4A7D-9F9C-DCC05A175DA0}" type="datetimeFigureOut">
              <a:rPr lang="ru-RU" smtClean="0"/>
              <a:pPr>
                <a:defRPr/>
              </a:pPr>
              <a:t>22.01.2022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1A039A-B675-44B3-BA55-FC701CD226F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55950F-FB3C-4694-A26A-B4B07DBAB7FA}" type="datetimeFigureOut">
              <a:rPr lang="ru-RU" smtClean="0"/>
              <a:pPr>
                <a:defRPr/>
              </a:pPr>
              <a:t>22.01.2022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580E24-7716-44DD-AFAB-90E5547C558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E11BD8-4763-47D1-B25C-4C88127B6F37}" type="datetimeFigureOut">
              <a:rPr lang="ru-RU" smtClean="0"/>
              <a:pPr>
                <a:defRPr/>
              </a:pPr>
              <a:t>22.01.2022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04AD5A-412E-41E6-8626-528A4C4FB3C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03F050-7D65-4255-82E6-8D11B2A97CCC}" type="datetimeFigureOut">
              <a:rPr lang="ru-RU" smtClean="0"/>
              <a:pPr>
                <a:defRPr/>
              </a:pPr>
              <a:t>22.01.2022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64B6CA-5372-455D-A166-0FAF8872639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10F55D-C485-432F-92DF-4D1B467C4E68}" type="datetimeFigureOut">
              <a:rPr lang="ru-RU" smtClean="0"/>
              <a:pPr>
                <a:defRPr/>
              </a:pPr>
              <a:t>22.01.2022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06F7C2-3040-416E-AF93-E94404C080F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DFCC9C-D215-40EA-8116-B916C0252927}" type="datetimeFigureOut">
              <a:rPr lang="ru-RU" smtClean="0"/>
              <a:pPr>
                <a:defRPr/>
              </a:pPr>
              <a:t>22.01.2022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E0442E-7E57-4637-8E4B-F13FDA4E670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55950F-FB3C-4694-A26A-B4B07DBAB7FA}" type="datetimeFigureOut">
              <a:rPr lang="ru-RU" smtClean="0"/>
              <a:pPr>
                <a:defRPr/>
              </a:pPr>
              <a:t>22.01.2022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580E24-7716-44DD-AFAB-90E5547C558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4190C2-6BBF-43F1-B980-E4B7F46EC839}" type="datetimeFigureOut">
              <a:rPr lang="ru-RU" smtClean="0"/>
              <a:pPr>
                <a:defRPr/>
              </a:pPr>
              <a:t>22.01.2022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964FF4-528D-4E3B-8DF9-F95C18685F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81AFEA-4149-4D0E-96CE-C2E0637368D4}" type="datetimeFigureOut">
              <a:rPr lang="ru-RU" smtClean="0"/>
              <a:pPr>
                <a:defRPr/>
              </a:pPr>
              <a:t>22.01.2022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2FE93-DFA8-44B0-92BA-D60DC17D4EA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9F778C-DDEB-41DB-8FD2-58ABFFBC79A4}" type="datetimeFigureOut">
              <a:rPr lang="ru-RU" smtClean="0"/>
              <a:pPr>
                <a:defRPr/>
              </a:pPr>
              <a:t>22.01.2022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2FFF7-2191-4B3A-9E46-7702B4B8AF5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FF25E1-31CF-48DD-BB3F-C8824094DE5F}" type="datetimeFigureOut">
              <a:rPr lang="ru-RU" smtClean="0"/>
              <a:pPr>
                <a:defRPr/>
              </a:pPr>
              <a:t>22.01.2022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790C5D-E3BA-4F5E-A1DF-E38C2BBBFA5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A57D08-AD22-47F8-BF09-EDFF9CCEB91A}" type="datetimeFigureOut">
              <a:rPr lang="ru-RU" smtClean="0"/>
              <a:pPr>
                <a:defRPr/>
              </a:pPr>
              <a:t>22.01.2022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B9B690-E76A-487D-912F-878F5771EF8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199817-43DA-4A7D-9F9C-DCC05A175DA0}" type="datetimeFigureOut">
              <a:rPr lang="ru-RU" smtClean="0"/>
              <a:pPr>
                <a:defRPr/>
              </a:pPr>
              <a:t>22.01.2022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1A039A-B675-44B3-BA55-FC701CD226F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55950F-FB3C-4694-A26A-B4B07DBAB7FA}" type="datetimeFigureOut">
              <a:rPr lang="ru-RU" smtClean="0"/>
              <a:pPr>
                <a:defRPr/>
              </a:pPr>
              <a:t>22.01.2022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580E24-7716-44DD-AFAB-90E5547C558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E11BD8-4763-47D1-B25C-4C88127B6F37}" type="datetimeFigureOut">
              <a:rPr lang="ru-RU" smtClean="0"/>
              <a:pPr>
                <a:defRPr/>
              </a:pPr>
              <a:t>22.01.2022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04AD5A-412E-41E6-8626-528A4C4FB3C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03F050-7D65-4255-82E6-8D11B2A97CCC}" type="datetimeFigureOut">
              <a:rPr lang="ru-RU" smtClean="0"/>
              <a:pPr>
                <a:defRPr/>
              </a:pPr>
              <a:t>22.01.2022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64B6CA-5372-455D-A166-0FAF8872639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10F55D-C485-432F-92DF-4D1B467C4E68}" type="datetimeFigureOut">
              <a:rPr lang="ru-RU" smtClean="0"/>
              <a:pPr>
                <a:defRPr/>
              </a:pPr>
              <a:t>22.01.2022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06F7C2-3040-416E-AF93-E94404C080F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E11BD8-4763-47D1-B25C-4C88127B6F37}" type="datetimeFigureOut">
              <a:rPr lang="ru-RU" smtClean="0"/>
              <a:pPr>
                <a:defRPr/>
              </a:pPr>
              <a:t>22.01.2022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04AD5A-412E-41E6-8626-528A4C4FB3C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DFCC9C-D215-40EA-8116-B916C0252927}" type="datetimeFigureOut">
              <a:rPr lang="ru-RU" smtClean="0"/>
              <a:pPr>
                <a:defRPr/>
              </a:pPr>
              <a:t>22.01.2022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E0442E-7E57-4637-8E4B-F13FDA4E670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4190C2-6BBF-43F1-B980-E4B7F46EC839}" type="datetimeFigureOut">
              <a:rPr lang="ru-RU" smtClean="0"/>
              <a:pPr>
                <a:defRPr/>
              </a:pPr>
              <a:t>22.01.2022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964FF4-528D-4E3B-8DF9-F95C18685F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81AFEA-4149-4D0E-96CE-C2E0637368D4}" type="datetimeFigureOut">
              <a:rPr lang="ru-RU" smtClean="0"/>
              <a:pPr>
                <a:defRPr/>
              </a:pPr>
              <a:t>22.01.2022</a:t>
            </a:fld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932FE93-DFA8-44B0-92BA-D60DC17D4EA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9F778C-DDEB-41DB-8FD2-58ABFFBC79A4}" type="datetimeFigureOut">
              <a:rPr lang="ru-RU" smtClean="0"/>
              <a:pPr>
                <a:defRPr/>
              </a:pPr>
              <a:t>22.01.2022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2FFF7-2191-4B3A-9E46-7702B4B8AF5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FF25E1-31CF-48DD-BB3F-C8824094DE5F}" type="datetimeFigureOut">
              <a:rPr lang="ru-RU" smtClean="0"/>
              <a:pPr>
                <a:defRPr/>
              </a:pPr>
              <a:t>22.01.2022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790C5D-E3BA-4F5E-A1DF-E38C2BBBFA5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A57D08-AD22-47F8-BF09-EDFF9CCEB91A}" type="datetimeFigureOut">
              <a:rPr lang="ru-RU" smtClean="0"/>
              <a:pPr>
                <a:defRPr/>
              </a:pPr>
              <a:t>22.01.2022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B9B690-E76A-487D-912F-878F5771EF8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199817-43DA-4A7D-9F9C-DCC05A175DA0}" type="datetimeFigureOut">
              <a:rPr lang="ru-RU" smtClean="0"/>
              <a:pPr>
                <a:defRPr/>
              </a:pPr>
              <a:t>22.01.2022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1A039A-B675-44B3-BA55-FC701CD226F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55950F-FB3C-4694-A26A-B4B07DBAB7FA}" type="datetimeFigureOut">
              <a:rPr lang="ru-RU" smtClean="0"/>
              <a:pPr>
                <a:defRPr/>
              </a:pPr>
              <a:t>22.01.2022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580E24-7716-44DD-AFAB-90E5547C558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E11BD8-4763-47D1-B25C-4C88127B6F37}" type="datetimeFigureOut">
              <a:rPr lang="ru-RU" smtClean="0"/>
              <a:pPr>
                <a:defRPr/>
              </a:pPr>
              <a:t>22.01.2022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04AD5A-412E-41E6-8626-528A4C4FB3C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03F050-7D65-4255-82E6-8D11B2A97CCC}" type="datetimeFigureOut">
              <a:rPr lang="ru-RU" smtClean="0"/>
              <a:pPr>
                <a:defRPr/>
              </a:pPr>
              <a:t>22.01.2022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64B6CA-5372-455D-A166-0FAF8872639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03F050-7D65-4255-82E6-8D11B2A97CCC}" type="datetimeFigureOut">
              <a:rPr lang="ru-RU" smtClean="0"/>
              <a:pPr>
                <a:defRPr/>
              </a:pPr>
              <a:t>22.01.2022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64B6CA-5372-455D-A166-0FAF8872639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10F55D-C485-432F-92DF-4D1B467C4E68}" type="datetimeFigureOut">
              <a:rPr lang="ru-RU" smtClean="0"/>
              <a:pPr>
                <a:defRPr/>
              </a:pPr>
              <a:t>22.01.2022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06F7C2-3040-416E-AF93-E94404C080F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DFCC9C-D215-40EA-8116-B916C0252927}" type="datetimeFigureOut">
              <a:rPr lang="ru-RU" smtClean="0"/>
              <a:pPr>
                <a:defRPr/>
              </a:pPr>
              <a:t>22.01.2022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E0442E-7E57-4637-8E4B-F13FDA4E670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4190C2-6BBF-43F1-B980-E4B7F46EC839}" type="datetimeFigureOut">
              <a:rPr lang="ru-RU" smtClean="0"/>
              <a:pPr>
                <a:defRPr/>
              </a:pPr>
              <a:t>22.01.2022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964FF4-528D-4E3B-8DF9-F95C18685F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81AFEA-4149-4D0E-96CE-C2E0637368D4}" type="datetimeFigureOut">
              <a:rPr lang="ru-RU" smtClean="0"/>
              <a:pPr>
                <a:defRPr/>
              </a:pPr>
              <a:t>22.01.2022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2FE93-DFA8-44B0-92BA-D60DC17D4EA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9F778C-DDEB-41DB-8FD2-58ABFFBC79A4}" type="datetimeFigureOut">
              <a:rPr lang="ru-RU" smtClean="0"/>
              <a:pPr>
                <a:defRPr/>
              </a:pPr>
              <a:t>22.01.2022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2FFF7-2191-4B3A-9E46-7702B4B8AF5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FF25E1-31CF-48DD-BB3F-C8824094DE5F}" type="datetimeFigureOut">
              <a:rPr lang="ru-RU" smtClean="0"/>
              <a:pPr>
                <a:defRPr/>
              </a:pPr>
              <a:t>22.01.2022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790C5D-E3BA-4F5E-A1DF-E38C2BBBFA5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A57D08-AD22-47F8-BF09-EDFF9CCEB91A}" type="datetimeFigureOut">
              <a:rPr lang="ru-RU" smtClean="0"/>
              <a:pPr>
                <a:defRPr/>
              </a:pPr>
              <a:t>22.01.2022</a:t>
            </a:fld>
            <a:endParaRPr lang="ru-RU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B9B690-E76A-487D-912F-878F5771EF8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199817-43DA-4A7D-9F9C-DCC05A175DA0}" type="datetimeFigureOut">
              <a:rPr lang="ru-RU" smtClean="0"/>
              <a:pPr>
                <a:defRPr/>
              </a:pPr>
              <a:t>22.01.2022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1A039A-B675-44B3-BA55-FC701CD226F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55950F-FB3C-4694-A26A-B4B07DBAB7FA}" type="datetimeFigureOut">
              <a:rPr lang="ru-RU" smtClean="0"/>
              <a:pPr>
                <a:defRPr/>
              </a:pPr>
              <a:t>22.01.2022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580E24-7716-44DD-AFAB-90E5547C558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E11BD8-4763-47D1-B25C-4C88127B6F37}" type="datetimeFigureOut">
              <a:rPr lang="ru-RU" smtClean="0"/>
              <a:pPr>
                <a:defRPr/>
              </a:pPr>
              <a:t>22.01.2022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04AD5A-412E-41E6-8626-528A4C4FB3C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10F55D-C485-432F-92DF-4D1B467C4E68}" type="datetimeFigureOut">
              <a:rPr lang="ru-RU" smtClean="0"/>
              <a:pPr>
                <a:defRPr/>
              </a:pPr>
              <a:t>22.01.2022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06F7C2-3040-416E-AF93-E94404C080F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03F050-7D65-4255-82E6-8D11B2A97CCC}" type="datetimeFigureOut">
              <a:rPr lang="ru-RU" smtClean="0"/>
              <a:pPr>
                <a:defRPr/>
              </a:pPr>
              <a:t>22.01.2022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64B6CA-5372-455D-A166-0FAF8872639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10F55D-C485-432F-92DF-4D1B467C4E68}" type="datetimeFigureOut">
              <a:rPr lang="ru-RU" smtClean="0"/>
              <a:pPr>
                <a:defRPr/>
              </a:pPr>
              <a:t>22.01.2022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06F7C2-3040-416E-AF93-E94404C080F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DFCC9C-D215-40EA-8116-B916C0252927}" type="datetimeFigureOut">
              <a:rPr lang="ru-RU" smtClean="0"/>
              <a:pPr>
                <a:defRPr/>
              </a:pPr>
              <a:t>22.01.2022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E0442E-7E57-4637-8E4B-F13FDA4E670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4190C2-6BBF-43F1-B980-E4B7F46EC839}" type="datetimeFigureOut">
              <a:rPr lang="ru-RU" smtClean="0"/>
              <a:pPr>
                <a:defRPr/>
              </a:pPr>
              <a:t>22.01.2022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964FF4-528D-4E3B-8DF9-F95C18685F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81AFEA-4149-4D0E-96CE-C2E0637368D4}" type="datetimeFigureOut">
              <a:rPr lang="ru-RU" smtClean="0"/>
              <a:pPr>
                <a:defRPr/>
              </a:pPr>
              <a:t>22.01.2022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E932FE93-DFA8-44B0-92BA-D60DC17D4EA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9F778C-DDEB-41DB-8FD2-58ABFFBC79A4}" type="datetimeFigureOut">
              <a:rPr lang="ru-RU" smtClean="0"/>
              <a:pPr>
                <a:defRPr/>
              </a:pPr>
              <a:t>22.01.2022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2FFF7-2191-4B3A-9E46-7702B4B8AF5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FF25E1-31CF-48DD-BB3F-C8824094DE5F}" type="datetimeFigureOut">
              <a:rPr lang="ru-RU" smtClean="0"/>
              <a:pPr>
                <a:defRPr/>
              </a:pPr>
              <a:t>22.01.2022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790C5D-E3BA-4F5E-A1DF-E38C2BBBFA5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A57D08-AD22-47F8-BF09-EDFF9CCEB91A}" type="datetimeFigureOut">
              <a:rPr lang="ru-RU" smtClean="0"/>
              <a:pPr>
                <a:defRPr/>
              </a:pPr>
              <a:t>22.01.2022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B9B690-E76A-487D-912F-878F5771EF8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672966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199817-43DA-4A7D-9F9C-DCC05A175DA0}" type="datetimeFigureOut">
              <a:rPr lang="ru-RU" smtClean="0"/>
              <a:pPr>
                <a:defRPr/>
              </a:pPr>
              <a:t>22.01.2022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1A039A-B675-44B3-BA55-FC701CD226F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539721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55950F-FB3C-4694-A26A-B4B07DBAB7FA}" type="datetimeFigureOut">
              <a:rPr lang="ru-RU" smtClean="0"/>
              <a:pPr>
                <a:defRPr/>
              </a:pPr>
              <a:t>22.01.2022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580E24-7716-44DD-AFAB-90E5547C558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4994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DFCC9C-D215-40EA-8116-B916C0252927}" type="datetimeFigureOut">
              <a:rPr lang="ru-RU" smtClean="0"/>
              <a:pPr>
                <a:defRPr/>
              </a:pPr>
              <a:t>22.01.2022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E0442E-7E57-4637-8E4B-F13FDA4E670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E11BD8-4763-47D1-B25C-4C88127B6F37}" type="datetimeFigureOut">
              <a:rPr lang="ru-RU" smtClean="0"/>
              <a:pPr>
                <a:defRPr/>
              </a:pPr>
              <a:t>22.01.2022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04AD5A-412E-41E6-8626-528A4C4FB3C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128861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03F050-7D65-4255-82E6-8D11B2A97CCC}" type="datetimeFigureOut">
              <a:rPr lang="ru-RU" smtClean="0"/>
              <a:pPr>
                <a:defRPr/>
              </a:pPr>
              <a:t>22.01.2022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64B6CA-5372-455D-A166-0FAF8872639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45324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10F55D-C485-432F-92DF-4D1B467C4E68}" type="datetimeFigureOut">
              <a:rPr lang="ru-RU" smtClean="0"/>
              <a:pPr>
                <a:defRPr/>
              </a:pPr>
              <a:t>22.01.2022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06F7C2-3040-416E-AF93-E94404C080F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04825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DFCC9C-D215-40EA-8116-B916C0252927}" type="datetimeFigureOut">
              <a:rPr lang="ru-RU" smtClean="0"/>
              <a:pPr>
                <a:defRPr/>
              </a:pPr>
              <a:t>22.01.2022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E0442E-7E57-4637-8E4B-F13FDA4E670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085219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4190C2-6BBF-43F1-B980-E4B7F46EC839}" type="datetimeFigureOut">
              <a:rPr lang="ru-RU" smtClean="0"/>
              <a:pPr>
                <a:defRPr/>
              </a:pPr>
              <a:t>22.01.2022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964FF4-528D-4E3B-8DF9-F95C18685F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263202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81AFEA-4149-4D0E-96CE-C2E0637368D4}" type="datetimeFigureOut">
              <a:rPr lang="ru-RU" smtClean="0"/>
              <a:pPr>
                <a:defRPr/>
              </a:pPr>
              <a:t>22.01.2022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2FE93-DFA8-44B0-92BA-D60DC17D4EA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999610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9F778C-DDEB-41DB-8FD2-58ABFFBC79A4}" type="datetimeFigureOut">
              <a:rPr lang="ru-RU" smtClean="0"/>
              <a:pPr>
                <a:defRPr/>
              </a:pPr>
              <a:t>22.01.2022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2FFF7-2191-4B3A-9E46-7702B4B8AF5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062503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FF25E1-31CF-48DD-BB3F-C8824094DE5F}" type="datetimeFigureOut">
              <a:rPr lang="ru-RU" smtClean="0"/>
              <a:pPr>
                <a:defRPr/>
              </a:pPr>
              <a:t>22.01.2022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790C5D-E3BA-4F5E-A1DF-E38C2BBBFA5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8537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4190C2-6BBF-43F1-B980-E4B7F46EC839}" type="datetimeFigureOut">
              <a:rPr lang="ru-RU" smtClean="0"/>
              <a:pPr>
                <a:defRPr/>
              </a:pPr>
              <a:t>22.01.2022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964FF4-528D-4E3B-8DF9-F95C18685F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81AFEA-4149-4D0E-96CE-C2E0637368D4}" type="datetimeFigureOut">
              <a:rPr lang="ru-RU" smtClean="0"/>
              <a:pPr>
                <a:defRPr/>
              </a:pPr>
              <a:t>22.01.2022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2FE93-DFA8-44B0-92BA-D60DC17D4EA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6C97D38D-925B-49BA-BE7B-799D41CFF576}" type="datetimeFigureOut">
              <a:rPr lang="ru-RU" smtClean="0"/>
              <a:pPr>
                <a:defRPr/>
              </a:pPr>
              <a:t>22.01.2022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095B4BCF-9CCD-4778-B48C-5336A6CAB6A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C97D38D-925B-49BA-BE7B-799D41CFF576}" type="datetimeFigureOut">
              <a:rPr lang="ru-RU" smtClean="0"/>
              <a:pPr>
                <a:defRPr/>
              </a:pPr>
              <a:t>22.01.2022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95B4BCF-9CCD-4778-B48C-5336A6CAB6A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6C97D38D-925B-49BA-BE7B-799D41CFF576}" type="datetimeFigureOut">
              <a:rPr lang="ru-RU" smtClean="0"/>
              <a:pPr>
                <a:defRPr/>
              </a:pPr>
              <a:t>22.01.2022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095B4BCF-9CCD-4778-B48C-5336A6CAB6A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95B4BCF-9CCD-4778-B48C-5336A6CAB6A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6C97D38D-925B-49BA-BE7B-799D41CFF576}" type="datetimeFigureOut">
              <a:rPr lang="ru-RU" smtClean="0"/>
              <a:pPr>
                <a:defRPr/>
              </a:pPr>
              <a:t>22.01.2022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C97D38D-925B-49BA-BE7B-799D41CFF576}" type="datetimeFigureOut">
              <a:rPr lang="ru-RU" smtClean="0"/>
              <a:pPr>
                <a:defRPr/>
              </a:pPr>
              <a:t>22.01.2022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95B4BCF-9CCD-4778-B48C-5336A6CAB6A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6C97D38D-925B-49BA-BE7B-799D41CFF576}" type="datetimeFigureOut">
              <a:rPr lang="ru-RU" smtClean="0"/>
              <a:pPr>
                <a:defRPr/>
              </a:pPr>
              <a:t>22.01.2022</a:t>
            </a:fld>
            <a:endParaRPr lang="ru-RU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095B4BCF-9CCD-4778-B48C-5336A6CAB6A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C97D38D-925B-49BA-BE7B-799D41CFF576}" type="datetimeFigureOut">
              <a:rPr lang="ru-RU" smtClean="0"/>
              <a:pPr>
                <a:defRPr/>
              </a:pPr>
              <a:t>22.01.2022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95B4BCF-9CCD-4778-B48C-5336A6CAB6A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9438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371600"/>
            <a:ext cx="8964488" cy="3929063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dirty="0">
                <a:solidFill>
                  <a:srgbClr val="FFFF00"/>
                </a:solidFill>
                <a:latin typeface="Arial Black" pitchFamily="34" charset="0"/>
              </a:rPr>
              <a:t>Музей поета-пісняра</a:t>
            </a:r>
            <a:br>
              <a:rPr lang="uk-UA" dirty="0">
                <a:solidFill>
                  <a:srgbClr val="FFFF00"/>
                </a:solidFill>
                <a:latin typeface="Arial Black" pitchFamily="34" charset="0"/>
              </a:rPr>
            </a:br>
            <a:r>
              <a:rPr lang="uk-UA" dirty="0">
                <a:solidFill>
                  <a:srgbClr val="FFFF00"/>
                </a:solidFill>
                <a:latin typeface="Arial Black" pitchFamily="34" charset="0"/>
              </a:rPr>
              <a:t> Дмитра Омеляновича Луценка</a:t>
            </a:r>
            <a:br>
              <a:rPr lang="uk-UA" dirty="0">
                <a:solidFill>
                  <a:srgbClr val="FFFF00"/>
                </a:solidFill>
                <a:latin typeface="Arial Black" pitchFamily="34" charset="0"/>
              </a:rPr>
            </a:br>
            <a:r>
              <a:rPr lang="uk-UA" dirty="0">
                <a:solidFill>
                  <a:srgbClr val="FFFF00"/>
                </a:solidFill>
                <a:latin typeface="Arial Black" pitchFamily="34" charset="0"/>
              </a:rPr>
              <a:t>при спеціалізованій </a:t>
            </a:r>
            <a:br>
              <a:rPr lang="uk-UA" dirty="0">
                <a:solidFill>
                  <a:srgbClr val="FFFF00"/>
                </a:solidFill>
                <a:latin typeface="Arial Black" pitchFamily="34" charset="0"/>
              </a:rPr>
            </a:br>
            <a:r>
              <a:rPr lang="uk-UA" dirty="0">
                <a:solidFill>
                  <a:srgbClr val="FFFF00"/>
                </a:solidFill>
                <a:latin typeface="Arial Black" pitchFamily="34" charset="0"/>
              </a:rPr>
              <a:t>школі № 197 </a:t>
            </a:r>
            <a:br>
              <a:rPr lang="uk-UA" dirty="0">
                <a:solidFill>
                  <a:srgbClr val="FFFF00"/>
                </a:solidFill>
                <a:latin typeface="Arial Black" pitchFamily="34" charset="0"/>
              </a:rPr>
            </a:br>
            <a:r>
              <a:rPr lang="uk-UA" dirty="0">
                <a:solidFill>
                  <a:srgbClr val="FFFF00"/>
                </a:solidFill>
                <a:latin typeface="Arial Black" pitchFamily="34" charset="0"/>
              </a:rPr>
              <a:t>ім. Дмитра Луценка</a:t>
            </a:r>
            <a:endParaRPr lang="ru-RU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:\МАМА\Фото музея\Изображение 0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260648"/>
            <a:ext cx="8640959" cy="645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41966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0"/>
            <a:ext cx="9217024" cy="112474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000" b="1" i="1" dirty="0">
                <a:solidFill>
                  <a:srgbClr val="33CC33"/>
                </a:solidFill>
                <a:latin typeface="Century" pitchFamily="18" charset="0"/>
              </a:rPr>
              <a:t>На особливу увагу заслуговують рукописи поета</a:t>
            </a:r>
            <a:endParaRPr lang="ru-RU" sz="3000" b="1" i="1" dirty="0">
              <a:solidFill>
                <a:srgbClr val="33CC33"/>
              </a:solidFill>
              <a:latin typeface="Century" pitchFamily="18" charset="0"/>
            </a:endParaRPr>
          </a:p>
        </p:txBody>
      </p:sp>
      <p:pic>
        <p:nvPicPr>
          <p:cNvPr id="21506" name="Picture 2" descr="L:\Dm.Lyzenko\Д.Луценко\Музей\музей\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980728"/>
            <a:ext cx="8352928" cy="568863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>
            <a:normAutofit/>
          </a:bodyPr>
          <a:lstStyle/>
          <a:p>
            <a:r>
              <a:rPr lang="uk-UA" sz="3000" b="1" i="1">
                <a:solidFill>
                  <a:srgbClr val="0033CC"/>
                </a:solidFill>
              </a:rPr>
              <a:t>Автографи Ліни Костенко та Олеся Гончара</a:t>
            </a:r>
            <a:endParaRPr lang="ru-RU" sz="3000" b="1" i="1">
              <a:solidFill>
                <a:srgbClr val="0033CC"/>
              </a:solidFill>
            </a:endParaRPr>
          </a:p>
        </p:txBody>
      </p:sp>
      <p:pic>
        <p:nvPicPr>
          <p:cNvPr id="22530" name="Picture 2" descr="L:\Dm.Lyzenko\Д.Луценко\Музей\музей\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067175" y="981075"/>
            <a:ext cx="4968875" cy="2692400"/>
          </a:xfrm>
        </p:spPr>
      </p:pic>
      <p:pic>
        <p:nvPicPr>
          <p:cNvPr id="22531" name="Picture 2" descr="L:\Dm.Lyzenko\Д.Луценко\Музей\музей\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141663"/>
            <a:ext cx="5400675" cy="358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L:\МАМА\Фото музея\Изображение 01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476250"/>
            <a:ext cx="8424863" cy="572135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uk-UA" sz="2800" b="1">
                <a:solidFill>
                  <a:srgbClr val="0000FF"/>
                </a:solidFill>
                <a:latin typeface="Arial Black" pitchFamily="34" charset="0"/>
              </a:rPr>
              <a:t>МАНівські роботи учнів школи</a:t>
            </a:r>
            <a:endParaRPr lang="ru-RU" sz="2800" b="1"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26626" name="Picture 2" descr="L:\Копия Dm.Lyzenko\Д.Луценко\Музей\P101004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55700" y="981075"/>
            <a:ext cx="6832600" cy="5145088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400">
                <a:solidFill>
                  <a:srgbClr val="0000FF"/>
                </a:solidFill>
                <a:latin typeface="Arial Black" pitchFamily="34" charset="0"/>
              </a:rPr>
              <a:t>Творчість поета надихає вихованців школи на написання власних віршів, зокрема, присвячених і Дмитру Омеляновичу Луценку</a:t>
            </a:r>
            <a:endParaRPr lang="ru-RU" sz="2400"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27650" name="Picture 2" descr="L:\Копия Dm.Lyzenko\Д.Луценко\Музей\музей\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 rot="20948494">
            <a:off x="717260" y="1731170"/>
            <a:ext cx="3428443" cy="4686529"/>
          </a:xfrm>
        </p:spPr>
      </p:pic>
      <p:pic>
        <p:nvPicPr>
          <p:cNvPr id="27651" name="Picture 3" descr="L:\Копия Dm.Lyzenko\Д.Луценко\Музей\музей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95509">
            <a:off x="4703665" y="1628038"/>
            <a:ext cx="3956050" cy="4975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000">
                <a:solidFill>
                  <a:srgbClr val="00B050"/>
                </a:solidFill>
                <a:latin typeface="Arial Black" pitchFamily="34" charset="0"/>
              </a:rPr>
              <a:t>Гостями музею є не тільки учні шкіл, але й закордонні гості – з Польщі, Естонії, Німеччини</a:t>
            </a:r>
            <a:endParaRPr lang="ru-RU" sz="2000">
              <a:solidFill>
                <a:srgbClr val="00B050"/>
              </a:solidFill>
              <a:latin typeface="Arial Black" pitchFamily="34" charset="0"/>
            </a:endParaRPr>
          </a:p>
        </p:txBody>
      </p:sp>
      <p:pic>
        <p:nvPicPr>
          <p:cNvPr id="28674" name="Picture 3" descr="L:\Dm.Lyzenko\Д.Луценко\Музей\музей\P111022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853136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>
                <a:solidFill>
                  <a:srgbClr val="0033CC"/>
                </a:solidFill>
                <a:latin typeface="Arial Black" pitchFamily="34" charset="0"/>
              </a:rPr>
              <a:t>Посол Великобританії залишає автограф у книзі відгуків музею.</a:t>
            </a:r>
            <a:endParaRPr lang="ru-RU" sz="2800">
              <a:solidFill>
                <a:srgbClr val="0033CC"/>
              </a:solidFill>
              <a:latin typeface="Arial Black" pitchFamily="34" charset="0"/>
            </a:endParaRPr>
          </a:p>
        </p:txBody>
      </p:sp>
      <p:pic>
        <p:nvPicPr>
          <p:cNvPr id="29698" name="Picture 2" descr="L:\Копия Dm.Lyzenko\Д.Луценко\Музей\IMGP077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9680" y="1737360"/>
            <a:ext cx="6035040" cy="452628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562074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uk-UA" sz="3600" dirty="0">
                <a:solidFill>
                  <a:srgbClr val="FF0000"/>
                </a:solidFill>
                <a:latin typeface="Century" pitchFamily="18" charset="0"/>
              </a:rPr>
              <a:t>Перелік експозиційних розділів музею:</a:t>
            </a:r>
            <a:endParaRPr lang="ru-RU" sz="3600" dirty="0">
              <a:solidFill>
                <a:srgbClr val="FF0000"/>
              </a:solidFill>
              <a:latin typeface="Century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124744"/>
            <a:ext cx="828092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>
                <a:latin typeface="Times New Roman"/>
                <a:ea typeface="Times New Roman"/>
              </a:rPr>
              <a:t>Увесь життєвий та творчий шлях поета вміщений на стендах:</a:t>
            </a:r>
          </a:p>
          <a:p>
            <a:pPr marL="342900" indent="-342900">
              <a:buAutoNum type="arabicPeriod"/>
            </a:pPr>
            <a:r>
              <a:rPr lang="uk-UA" sz="2800" dirty="0">
                <a:latin typeface="Times New Roman"/>
                <a:ea typeface="Times New Roman"/>
              </a:rPr>
              <a:t>«За Березовою рудкою, у дібровах і гаях, голубою незабудкою ходить молодість моя».</a:t>
            </a:r>
          </a:p>
          <a:p>
            <a:pPr marL="342900" indent="-342900">
              <a:buAutoNum type="arabicPeriod"/>
            </a:pPr>
            <a:r>
              <a:rPr lang="uk-UA" sz="2800" dirty="0">
                <a:latin typeface="Times New Roman"/>
                <a:ea typeface="Times New Roman"/>
              </a:rPr>
              <a:t>«Мене життя навчило в трудний час боротись до останнього патрону.»</a:t>
            </a:r>
          </a:p>
          <a:p>
            <a:pPr marL="342900" indent="-342900">
              <a:buAutoNum type="arabicPeriod" startAt="3"/>
            </a:pPr>
            <a:r>
              <a:rPr lang="uk-UA" sz="2800" dirty="0">
                <a:latin typeface="Times New Roman"/>
                <a:ea typeface="Times New Roman"/>
              </a:rPr>
              <a:t>«Усе любов</a:t>
            </a:r>
            <a:r>
              <a:rPr lang="en-US" sz="2800" dirty="0">
                <a:latin typeface="Times New Roman"/>
                <a:ea typeface="Times New Roman"/>
              </a:rPr>
              <a:t>’</a:t>
            </a:r>
            <a:r>
              <a:rPr lang="uk-UA" sz="2800" dirty="0">
                <a:latin typeface="Times New Roman"/>
                <a:ea typeface="Times New Roman"/>
              </a:rPr>
              <a:t>ю зміряне до дна».</a:t>
            </a:r>
          </a:p>
          <a:p>
            <a:pPr marL="342900" indent="-342900">
              <a:buAutoNum type="arabicPeriod" startAt="3"/>
            </a:pPr>
            <a:r>
              <a:rPr lang="uk-UA" sz="2800" dirty="0">
                <a:latin typeface="Times New Roman"/>
                <a:ea typeface="Times New Roman"/>
              </a:rPr>
              <a:t>«Київ – ти щастя моє».</a:t>
            </a:r>
          </a:p>
          <a:p>
            <a:r>
              <a:rPr lang="uk-UA" sz="2800" dirty="0">
                <a:latin typeface="Times New Roman"/>
                <a:ea typeface="Times New Roman"/>
              </a:rPr>
              <a:t> 5.   «Пісне, моє ти кохання», </a:t>
            </a:r>
          </a:p>
          <a:p>
            <a:pPr marL="342900" indent="-342900">
              <a:buAutoNum type="arabicPeriod" startAt="6"/>
            </a:pPr>
            <a:r>
              <a:rPr lang="uk-UA" sz="2800" dirty="0">
                <a:latin typeface="Times New Roman"/>
                <a:ea typeface="Times New Roman"/>
              </a:rPr>
              <a:t>«З відкритим серцем я іду до друзів», </a:t>
            </a:r>
          </a:p>
          <a:p>
            <a:pPr marL="342900" indent="-342900">
              <a:buAutoNum type="arabicPeriod" startAt="6"/>
            </a:pPr>
            <a:r>
              <a:rPr lang="uk-UA" sz="2800" dirty="0">
                <a:latin typeface="Times New Roman"/>
                <a:ea typeface="Times New Roman"/>
              </a:rPr>
              <a:t>«Дороги – цінний скарб моєї долі, яку знайшов між добрими людьми»,</a:t>
            </a:r>
          </a:p>
          <a:p>
            <a:r>
              <a:rPr lang="uk-UA" sz="2800" dirty="0">
                <a:latin typeface="Times New Roman"/>
                <a:ea typeface="Times New Roman"/>
              </a:rPr>
              <a:t>8 – 9 «Україно, </a:t>
            </a:r>
            <a:r>
              <a:rPr lang="uk-UA" sz="2800" dirty="0" err="1">
                <a:latin typeface="Times New Roman"/>
                <a:ea typeface="Times New Roman"/>
              </a:rPr>
              <a:t>пом’яни</a:t>
            </a:r>
            <a:r>
              <a:rPr lang="uk-UA" sz="2800" dirty="0">
                <a:latin typeface="Times New Roman"/>
                <a:ea typeface="Times New Roman"/>
              </a:rPr>
              <a:t> свого сина».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84134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394928"/>
          </a:xfrm>
        </p:spPr>
        <p:txBody>
          <a:bodyPr>
            <a:normAutofit fontScale="90000"/>
          </a:bodyPr>
          <a:lstStyle/>
          <a:p>
            <a:r>
              <a:rPr lang="ru-RU" sz="2200" dirty="0">
                <a:solidFill>
                  <a:srgbClr val="FFFF00"/>
                </a:solidFill>
                <a:latin typeface="Century" pitchFamily="18" charset="0"/>
              </a:rPr>
              <a:t> 	</a:t>
            </a:r>
            <a:r>
              <a:rPr lang="uk-UA" sz="3200" dirty="0">
                <a:solidFill>
                  <a:srgbClr val="0000FF"/>
                </a:solidFill>
                <a:latin typeface="Century" pitchFamily="18" charset="0"/>
              </a:rPr>
              <a:t>Серед унікальних  експонатів музею особисті речі Дмитра Омеляновича: годинник, бритвене приладдя, авторучки, якими писав поет. </a:t>
            </a:r>
            <a:br>
              <a:rPr lang="uk-UA" sz="3200" dirty="0">
                <a:solidFill>
                  <a:srgbClr val="0000FF"/>
                </a:solidFill>
                <a:latin typeface="Century" pitchFamily="18" charset="0"/>
              </a:rPr>
            </a:br>
            <a:r>
              <a:rPr lang="uk-UA" sz="3200" dirty="0">
                <a:solidFill>
                  <a:srgbClr val="0000FF"/>
                </a:solidFill>
                <a:latin typeface="Century" pitchFamily="18" charset="0"/>
              </a:rPr>
              <a:t>	На особливу увагу заслуговує костюм з нагородами поета та халат, який подарував йому </a:t>
            </a:r>
            <a:r>
              <a:rPr lang="uk-UA" sz="3200" dirty="0" err="1">
                <a:solidFill>
                  <a:srgbClr val="0000FF"/>
                </a:solidFill>
                <a:latin typeface="Century" pitchFamily="18" charset="0"/>
              </a:rPr>
              <a:t>Турсун-Заде</a:t>
            </a:r>
            <a:r>
              <a:rPr lang="uk-UA" sz="3200" dirty="0">
                <a:solidFill>
                  <a:srgbClr val="0000FF"/>
                </a:solidFill>
                <a:latin typeface="Century" pitchFamily="18" charset="0"/>
              </a:rPr>
              <a:t>. </a:t>
            </a:r>
            <a:br>
              <a:rPr lang="uk-UA" sz="3200" dirty="0">
                <a:solidFill>
                  <a:srgbClr val="0000FF"/>
                </a:solidFill>
                <a:latin typeface="Century" pitchFamily="18" charset="0"/>
              </a:rPr>
            </a:br>
            <a:r>
              <a:rPr lang="uk-UA" sz="3200" dirty="0">
                <a:solidFill>
                  <a:srgbClr val="0000FF"/>
                </a:solidFill>
                <a:latin typeface="Century" pitchFamily="18" charset="0"/>
              </a:rPr>
              <a:t>	В експозиції музею представлені документи, телеграми від видатних людей до ювілеїв, днів народження; вишиті рушники, подарунки-сувеніри, подаровані поету шанувальниками.</a:t>
            </a:r>
          </a:p>
        </p:txBody>
      </p:sp>
    </p:spTree>
    <p:extLst>
      <p:ext uri="{BB962C8B-B14F-4D97-AF65-F5344CB8AC3E}">
        <p14:creationId xmlns:p14="http://schemas.microsoft.com/office/powerpoint/2010/main" val="3063192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L:\Dm.Lyzenko\Д.Луценко\Музей\P101003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0" y="1628800"/>
            <a:ext cx="7769166" cy="506688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2800" b="1" dirty="0">
                <a:solidFill>
                  <a:srgbClr val="FF0000"/>
                </a:solidFill>
                <a:latin typeface="Century" pitchFamily="18" charset="0"/>
              </a:rPr>
              <a:t>Центральна експозиція носить назву: </a:t>
            </a:r>
            <a:br>
              <a:rPr lang="uk-UA" sz="2800" b="1" dirty="0">
                <a:solidFill>
                  <a:srgbClr val="FF0000"/>
                </a:solidFill>
                <a:latin typeface="Century" pitchFamily="18" charset="0"/>
              </a:rPr>
            </a:br>
            <a:r>
              <a:rPr lang="uk-UA" sz="2800" b="1" dirty="0">
                <a:solidFill>
                  <a:srgbClr val="FF0000"/>
                </a:solidFill>
                <a:latin typeface="Century" pitchFamily="18" charset="0"/>
              </a:rPr>
              <a:t>“Я лишаю в спадок людям щирим пісню й слово – нелегкий вантаж ”</a:t>
            </a:r>
            <a:endParaRPr lang="ru-RU" sz="2800" b="1" dirty="0">
              <a:solidFill>
                <a:srgbClr val="FF0000"/>
              </a:solidFill>
              <a:latin typeface="Century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2800" dirty="0">
                <a:solidFill>
                  <a:srgbClr val="0000FF"/>
                </a:solidFill>
                <a:latin typeface="Arial Black" pitchFamily="34" charset="0"/>
              </a:rPr>
              <a:t>На дев</a:t>
            </a:r>
            <a:r>
              <a:rPr lang="en-US" sz="2800" dirty="0">
                <a:solidFill>
                  <a:srgbClr val="0000FF"/>
                </a:solidFill>
                <a:latin typeface="Arial Black" pitchFamily="34" charset="0"/>
              </a:rPr>
              <a:t>’</a:t>
            </a:r>
            <a:r>
              <a:rPr lang="uk-UA" sz="2800" dirty="0">
                <a:solidFill>
                  <a:srgbClr val="0000FF"/>
                </a:solidFill>
                <a:latin typeface="Arial Black" pitchFamily="34" charset="0"/>
              </a:rPr>
              <a:t>яти великих стендах представлені оригінальні фотографії, які висвітлюють життєвий і творчий шлях поета</a:t>
            </a:r>
            <a:endParaRPr lang="ru-RU" sz="2800" dirty="0"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16386" name="Picture 2" descr="L:\Dm.Lyzenko\Д.Луценко\Музей\P101003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2471" y="1412777"/>
            <a:ext cx="7699057" cy="4911824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L:\Dm.Lyzenko\Д.Луценко\Музей\IMGP049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512" y="188640"/>
            <a:ext cx="8784976" cy="626454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 descr="L:\Dm.Lyzenko\Д.Луценко\Музей\музей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260648"/>
            <a:ext cx="8784976" cy="633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uk-UA" sz="2400" b="1" dirty="0">
                <a:solidFill>
                  <a:srgbClr val="FF0000"/>
                </a:solidFill>
              </a:rPr>
              <a:t>Поет пройшов  Велику Вітчизняну війну від початку до кінця. </a:t>
            </a:r>
            <a:br>
              <a:rPr lang="uk-UA" sz="2400" b="1" dirty="0">
                <a:solidFill>
                  <a:srgbClr val="FF0000"/>
                </a:solidFill>
              </a:rPr>
            </a:br>
            <a:r>
              <a:rPr lang="uk-UA" sz="2400" b="1" dirty="0">
                <a:solidFill>
                  <a:srgbClr val="FF0000"/>
                </a:solidFill>
              </a:rPr>
              <a:t>Про його самовідданість, сміливість свідчать бойові нагороди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D:\Музей\Д.Луценко\Музей\музей\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784" y="1556792"/>
            <a:ext cx="7266432" cy="488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266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457200" y="620713"/>
            <a:ext cx="8229600" cy="576262"/>
          </a:xfrm>
        </p:spPr>
        <p:txBody>
          <a:bodyPr>
            <a:normAutofit fontScale="90000"/>
          </a:bodyPr>
          <a:lstStyle/>
          <a:p>
            <a:r>
              <a:rPr lang="uk-UA" sz="2000">
                <a:solidFill>
                  <a:srgbClr val="FF3399"/>
                </a:solidFill>
                <a:latin typeface="Arial Black" pitchFamily="34" charset="0"/>
              </a:rPr>
              <a:t>В експозиції представлені особисті речі  поета: ручки, годинник,  одяг,  приладдя для бриття, сувеніри, які дарували поету його шанувальники.</a:t>
            </a:r>
            <a:endParaRPr lang="ru-RU" sz="2000">
              <a:solidFill>
                <a:srgbClr val="FF3399"/>
              </a:solidFill>
              <a:latin typeface="Arial Black" pitchFamily="34" charset="0"/>
            </a:endParaRPr>
          </a:p>
        </p:txBody>
      </p:sp>
      <p:pic>
        <p:nvPicPr>
          <p:cNvPr id="19458" name="Picture 2" descr="L:\Dm.Lyzenko\Д.Луценко\Музей\P101003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1484312"/>
            <a:ext cx="6832600" cy="5257055"/>
          </a:xfrm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220</TotalTime>
  <Words>223</Words>
  <Application>Microsoft Office PowerPoint</Application>
  <PresentationFormat>Экран (4:3)</PresentationFormat>
  <Paragraphs>22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15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17</vt:i4>
      </vt:variant>
    </vt:vector>
  </HeadingPairs>
  <TitlesOfParts>
    <vt:vector size="39" baseType="lpstr">
      <vt:lpstr>Arial</vt:lpstr>
      <vt:lpstr>Arial Black</vt:lpstr>
      <vt:lpstr>Calibri</vt:lpstr>
      <vt:lpstr>Cambria</vt:lpstr>
      <vt:lpstr>Candara</vt:lpstr>
      <vt:lpstr>Century</vt:lpstr>
      <vt:lpstr>Constantia</vt:lpstr>
      <vt:lpstr>Georgia</vt:lpstr>
      <vt:lpstr>Lucida Sans Unicode</vt:lpstr>
      <vt:lpstr>Symbol</vt:lpstr>
      <vt:lpstr>Times New Roman</vt:lpstr>
      <vt:lpstr>Trebuchet MS</vt:lpstr>
      <vt:lpstr>Verdana</vt:lpstr>
      <vt:lpstr>Wingdings 2</vt:lpstr>
      <vt:lpstr>Wingdings 3</vt:lpstr>
      <vt:lpstr>Воздушный поток</vt:lpstr>
      <vt:lpstr>Открытая</vt:lpstr>
      <vt:lpstr>1_Воздушный поток</vt:lpstr>
      <vt:lpstr>Соседство</vt:lpstr>
      <vt:lpstr>Волна</vt:lpstr>
      <vt:lpstr>Поток</vt:lpstr>
      <vt:lpstr>Тема Office</vt:lpstr>
      <vt:lpstr>Музей поета-пісняра  Дмитра Омеляновича Луценка при спеціалізованій  школі № 197  ім. Дмитра Луценка</vt:lpstr>
      <vt:lpstr>Перелік експозиційних розділів музею:</vt:lpstr>
      <vt:lpstr>  Серед унікальних  експонатів музею особисті речі Дмитра Омеляновича: годинник, бритвене приладдя, авторучки, якими писав поет.   На особливу увагу заслуговує костюм з нагородами поета та халат, який подарував йому Турсун-Заде.   В експозиції музею представлені документи, телеграми від видатних людей до ювілеїв, днів народження; вишиті рушники, подарунки-сувеніри, подаровані поету шанувальниками.</vt:lpstr>
      <vt:lpstr>Центральна експозиція носить назву:  “Я лишаю в спадок людям щирим пісню й слово – нелегкий вантаж ”</vt:lpstr>
      <vt:lpstr>На дев’яти великих стендах представлені оригінальні фотографії, які висвітлюють життєвий і творчий шлях поета</vt:lpstr>
      <vt:lpstr>Презентация PowerPoint</vt:lpstr>
      <vt:lpstr>Презентация PowerPoint</vt:lpstr>
      <vt:lpstr>Поет пройшов  Велику Вітчизняну війну від початку до кінця.  Про його самовідданість, сміливість свідчать бойові нагороди</vt:lpstr>
      <vt:lpstr>В експозиції представлені особисті речі  поета: ручки, годинник,  одяг,  приладдя для бриття, сувеніри, які дарували поету його шанувальники.</vt:lpstr>
      <vt:lpstr>Презентация PowerPoint</vt:lpstr>
      <vt:lpstr>На особливу увагу заслуговують рукописи поета</vt:lpstr>
      <vt:lpstr>Автографи Ліни Костенко та Олеся Гончара</vt:lpstr>
      <vt:lpstr>Презентация PowerPoint</vt:lpstr>
      <vt:lpstr>МАНівські роботи учнів школи</vt:lpstr>
      <vt:lpstr>Творчість поета надихає вихованців школи на написання власних віршів, зокрема, присвячених і Дмитру Омеляновичу Луценку</vt:lpstr>
      <vt:lpstr>Гостями музею є не тільки учні шкіл, але й закордонні гості – з Польщі, Естонії, Німеччини</vt:lpstr>
      <vt:lpstr>Посол Великобританії залишає автограф у книзі відгуків музею.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Музей поета-пісняра Дмитра Омеляновича Луценка при спеціалізованій школі № 197  ім. Дмитра Луценка</dc:title>
  <dc:creator>Евгений</dc:creator>
  <cp:lastModifiedBy>Бібліотека</cp:lastModifiedBy>
  <cp:revision>21</cp:revision>
  <dcterms:created xsi:type="dcterms:W3CDTF">2011-08-25T13:30:32Z</dcterms:created>
  <dcterms:modified xsi:type="dcterms:W3CDTF">2022-01-22T13:16:38Z</dcterms:modified>
</cp:coreProperties>
</file>